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Top%20side" TargetMode="External"/><Relationship Id="rId26" Type="http://schemas.openxmlformats.org/officeDocument/2006/relationships/hyperlink" Target="mailto:Connectors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P2%20audio%20port" TargetMode="External"/><Relationship Id="rId34" Type="http://schemas.microsoft.com/office/2007/relationships/hdphoto" Target="../media/hdphoto3.wdp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down%20button" TargetMode="External"/><Relationship Id="rId25" Type="http://schemas.openxmlformats.org/officeDocument/2006/relationships/hyperlink" Target="mailto:Hole" TargetMode="External"/><Relationship Id="rId33" Type="http://schemas.openxmlformats.org/officeDocument/2006/relationships/image" Target="../media/image9.png"/><Relationship Id="rId2" Type="http://schemas.openxmlformats.org/officeDocument/2006/relationships/hyperlink" Target="mailto:Front" TargetMode="External"/><Relationship Id="rId16" Type="http://schemas.openxmlformats.org/officeDocument/2006/relationships/hyperlink" Target="mailto:Sound%20volume%20up%20button" TargetMode="External"/><Relationship Id="rId20" Type="http://schemas.openxmlformats.org/officeDocument/2006/relationships/hyperlink" Target="mailto:Infrared%20transmissor" TargetMode="External"/><Relationship Id="rId29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Left%20side" TargetMode="External"/><Relationship Id="rId32" Type="http://schemas.openxmlformats.org/officeDocument/2006/relationships/hyperlink" Target="mailto:Display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23" Type="http://schemas.openxmlformats.org/officeDocument/2006/relationships/hyperlink" Target="mailto:Right%20side" TargetMode="External"/><Relationship Id="rId28" Type="http://schemas.openxmlformats.org/officeDocument/2006/relationships/image" Target="../media/image7.png"/><Relationship Id="rId10" Type="http://schemas.openxmlformats.org/officeDocument/2006/relationships/image" Target="../media/image3.png"/><Relationship Id="rId19" Type="http://schemas.openxmlformats.org/officeDocument/2006/relationships/hyperlink" Target="mailto:Bottom%20side" TargetMode="External"/><Relationship Id="rId31" Type="http://schemas.openxmlformats.org/officeDocument/2006/relationships/image" Target="../media/image8.png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Microphone%20port" TargetMode="External"/><Relationship Id="rId27" Type="http://schemas.openxmlformats.org/officeDocument/2006/relationships/hyperlink" Target="mailto:USB-micro%20port" TargetMode="External"/><Relationship Id="rId30" Type="http://schemas.openxmlformats.org/officeDocument/2006/relationships/hyperlink" Target="mailto:Power%20button" TargetMode="External"/><Relationship Id="rId35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6"/>
          </p:cNvPr>
          <p:cNvSpPr/>
          <p:nvPr/>
        </p:nvSpPr>
        <p:spPr>
          <a:xfrm>
            <a:off x="3247229" y="1937303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7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8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19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0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1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2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3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4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5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6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6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7"/>
          </p:cNvPr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0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0"/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2"/>
          </p:cNvPr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5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1435305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34</cp:revision>
  <dcterms:created xsi:type="dcterms:W3CDTF">2015-09-07T18:24:29Z</dcterms:created>
  <dcterms:modified xsi:type="dcterms:W3CDTF">2017-05-05T02:12:35Z</dcterms:modified>
</cp:coreProperties>
</file>